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>
        <p:scale>
          <a:sx n="52" d="100"/>
          <a:sy n="52" d="100"/>
        </p:scale>
        <p:origin x="1242" y="5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32A85-257D-4970-854C-0531DF7E1F20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85B5D-B0D3-4396-B836-3A0FDFA19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2388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32A85-257D-4970-854C-0531DF7E1F20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85B5D-B0D3-4396-B836-3A0FDFA19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9327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32A85-257D-4970-854C-0531DF7E1F20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85B5D-B0D3-4396-B836-3A0FDFA19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6183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32A85-257D-4970-854C-0531DF7E1F20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85B5D-B0D3-4396-B836-3A0FDFA19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3806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32A85-257D-4970-854C-0531DF7E1F20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85B5D-B0D3-4396-B836-3A0FDFA19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8215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32A85-257D-4970-854C-0531DF7E1F20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85B5D-B0D3-4396-B836-3A0FDFA19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7017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32A85-257D-4970-854C-0531DF7E1F20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85B5D-B0D3-4396-B836-3A0FDFA19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3494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32A85-257D-4970-854C-0531DF7E1F20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85B5D-B0D3-4396-B836-3A0FDFA19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5025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32A85-257D-4970-854C-0531DF7E1F20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85B5D-B0D3-4396-B836-3A0FDFA19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334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32A85-257D-4970-854C-0531DF7E1F20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85B5D-B0D3-4396-B836-3A0FDFA19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3272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32A85-257D-4970-854C-0531DF7E1F20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85B5D-B0D3-4396-B836-3A0FDFA19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0809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32A85-257D-4970-854C-0531DF7E1F20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85B5D-B0D3-4396-B836-3A0FDFA19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6724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0152" y="0"/>
            <a:ext cx="12282152" cy="7366715"/>
          </a:xfrm>
          <a:prstGeom prst="rect">
            <a:avLst/>
          </a:prstGeom>
        </p:spPr>
      </p:pic>
      <p:sp>
        <p:nvSpPr>
          <p:cNvPr id="5" name="角丸四角形 4"/>
          <p:cNvSpPr/>
          <p:nvPr/>
        </p:nvSpPr>
        <p:spPr>
          <a:xfrm>
            <a:off x="1133341" y="695459"/>
            <a:ext cx="10122795" cy="5743977"/>
          </a:xfrm>
          <a:prstGeom prst="round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 smtClean="0"/>
              <a:t>第</a:t>
            </a:r>
            <a:r>
              <a:rPr kumimoji="1" lang="en-US" altLang="ja-JP" sz="4400" dirty="0" smtClean="0"/>
              <a:t>35</a:t>
            </a:r>
            <a:r>
              <a:rPr kumimoji="1" lang="ja-JP" altLang="en-US" sz="4400" dirty="0" smtClean="0"/>
              <a:t>回セントウルステークス（Ｇ</a:t>
            </a:r>
            <a:r>
              <a:rPr kumimoji="1" lang="en-US" altLang="ja-JP" sz="4400" dirty="0" smtClean="0"/>
              <a:t>Ⅱ</a:t>
            </a:r>
            <a:r>
              <a:rPr kumimoji="1" lang="ja-JP" altLang="en-US" sz="4400" dirty="0" smtClean="0"/>
              <a:t>）</a:t>
            </a:r>
            <a:endParaRPr kumimoji="1" lang="en-US" altLang="ja-JP" sz="4400" dirty="0" smtClean="0"/>
          </a:p>
          <a:p>
            <a:pPr algn="ctr"/>
            <a:r>
              <a:rPr lang="en-US" altLang="ja-JP" sz="4400" dirty="0"/>
              <a:t>9</a:t>
            </a:r>
            <a:r>
              <a:rPr lang="ja-JP" altLang="en-US" sz="4400" dirty="0" smtClean="0"/>
              <a:t>月</a:t>
            </a:r>
            <a:r>
              <a:rPr lang="en-US" altLang="ja-JP" sz="4400" dirty="0" smtClean="0"/>
              <a:t>12</a:t>
            </a:r>
            <a:r>
              <a:rPr lang="ja-JP" altLang="en-US" sz="4400" dirty="0" smtClean="0"/>
              <a:t>日</a:t>
            </a:r>
            <a:r>
              <a:rPr lang="ja-JP" altLang="en-US" sz="4400" dirty="0" smtClean="0">
                <a:solidFill>
                  <a:srgbClr val="FF0000"/>
                </a:solidFill>
              </a:rPr>
              <a:t>㈰</a:t>
            </a:r>
            <a:r>
              <a:rPr lang="ja-JP" altLang="en-US" sz="4400" dirty="0" smtClean="0">
                <a:solidFill>
                  <a:schemeClr val="tx1"/>
                </a:solidFill>
              </a:rPr>
              <a:t>中京</a:t>
            </a:r>
            <a:r>
              <a:rPr lang="en-US" altLang="ja-JP" sz="4400" dirty="0" smtClean="0">
                <a:solidFill>
                  <a:schemeClr val="tx1"/>
                </a:solidFill>
              </a:rPr>
              <a:t>11</a:t>
            </a:r>
            <a:r>
              <a:rPr lang="ja-JP" altLang="en-US" sz="4400" dirty="0" smtClean="0">
                <a:solidFill>
                  <a:schemeClr val="tx1"/>
                </a:solidFill>
              </a:rPr>
              <a:t>Ｒ　芝</a:t>
            </a:r>
            <a:r>
              <a:rPr lang="en-US" altLang="ja-JP" sz="4400" dirty="0" smtClean="0">
                <a:solidFill>
                  <a:schemeClr val="tx1"/>
                </a:solidFill>
              </a:rPr>
              <a:t>1200</a:t>
            </a:r>
            <a:r>
              <a:rPr lang="ja-JP" altLang="en-US" sz="4400" dirty="0" smtClean="0">
                <a:solidFill>
                  <a:schemeClr val="tx1"/>
                </a:solidFill>
              </a:rPr>
              <a:t>ｍ</a:t>
            </a:r>
            <a:endParaRPr kumimoji="1" lang="ja-JP" alt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494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0152" y="0"/>
            <a:ext cx="12282152" cy="7366715"/>
          </a:xfrm>
          <a:prstGeom prst="rect">
            <a:avLst/>
          </a:prstGeom>
        </p:spPr>
      </p:pic>
      <p:sp>
        <p:nvSpPr>
          <p:cNvPr id="5" name="角丸四角形 4"/>
          <p:cNvSpPr/>
          <p:nvPr/>
        </p:nvSpPr>
        <p:spPr>
          <a:xfrm>
            <a:off x="-519538" y="310668"/>
            <a:ext cx="13414443" cy="2831512"/>
          </a:xfrm>
          <a:prstGeom prst="round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7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第</a:t>
            </a:r>
            <a:r>
              <a:rPr kumimoji="1" lang="en-US" altLang="ja-JP" sz="7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35</a:t>
            </a:r>
            <a:r>
              <a:rPr kumimoji="1" lang="ja-JP" altLang="en-US" sz="7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回セントウルステークス</a:t>
            </a:r>
            <a:endParaRPr kumimoji="1" lang="en-US" altLang="ja-JP" sz="7600" b="1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0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pPr algn="ctr"/>
            <a:r>
              <a:rPr kumimoji="1" lang="ja-JP" altLang="en-US" sz="7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（Ｇ</a:t>
            </a:r>
            <a:r>
              <a:rPr kumimoji="1" lang="en-US" altLang="ja-JP" sz="7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Ⅱ</a:t>
            </a:r>
            <a:r>
              <a:rPr kumimoji="1" lang="ja-JP" altLang="en-US" sz="7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）</a:t>
            </a:r>
            <a:endParaRPr kumimoji="1" lang="en-US" altLang="ja-JP" sz="7600" b="1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0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551995" y="5701004"/>
            <a:ext cx="11271379" cy="1175657"/>
          </a:xfrm>
          <a:prstGeom prst="rect">
            <a:avLst/>
          </a:prstGeom>
          <a:noFill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/>
              <a:t>9</a:t>
            </a:r>
            <a:r>
              <a:rPr kumimoji="1" lang="ja-JP" altLang="en-US" sz="4800" dirty="0" smtClean="0"/>
              <a:t>月</a:t>
            </a:r>
            <a:r>
              <a:rPr kumimoji="1" lang="en-US" altLang="ja-JP" sz="4800" dirty="0" smtClean="0"/>
              <a:t>12</a:t>
            </a:r>
            <a:r>
              <a:rPr kumimoji="1" lang="ja-JP" altLang="en-US" sz="4800" dirty="0" smtClean="0"/>
              <a:t>日</a:t>
            </a:r>
            <a:r>
              <a:rPr kumimoji="1" lang="ja-JP" altLang="en-US" sz="4800" dirty="0" smtClean="0">
                <a:solidFill>
                  <a:schemeClr val="bg1"/>
                </a:solidFill>
              </a:rPr>
              <a:t>㈰</a:t>
            </a:r>
            <a:r>
              <a:rPr kumimoji="1" lang="ja-JP" altLang="en-US" sz="4800" dirty="0" smtClean="0"/>
              <a:t>　中京</a:t>
            </a:r>
            <a:r>
              <a:rPr kumimoji="1" lang="en-US" altLang="ja-JP" sz="4800" dirty="0" smtClean="0"/>
              <a:t>11</a:t>
            </a:r>
            <a:r>
              <a:rPr kumimoji="1" lang="ja-JP" altLang="en-US" sz="4800" dirty="0" smtClean="0"/>
              <a:t>Ｒ　芝</a:t>
            </a:r>
            <a:r>
              <a:rPr kumimoji="1" lang="en-US" altLang="ja-JP" sz="4800" dirty="0" smtClean="0"/>
              <a:t>1200</a:t>
            </a:r>
            <a:r>
              <a:rPr kumimoji="1" lang="ja-JP" altLang="en-US" sz="4800" dirty="0" smtClean="0"/>
              <a:t>ｍ　</a:t>
            </a:r>
            <a:r>
              <a:rPr kumimoji="1" lang="en-US" altLang="ja-JP" sz="4800" dirty="0" smtClean="0"/>
              <a:t>17</a:t>
            </a:r>
            <a:r>
              <a:rPr kumimoji="1" lang="ja-JP" altLang="en-US" sz="4800" dirty="0" smtClean="0"/>
              <a:t>頭　</a:t>
            </a:r>
            <a:endParaRPr kumimoji="1" lang="en-US" altLang="ja-JP" sz="4800" dirty="0" smtClean="0"/>
          </a:p>
          <a:p>
            <a:pPr algn="ctr"/>
            <a:r>
              <a:rPr kumimoji="1" lang="ja-JP" altLang="en-US" sz="4800" dirty="0" smtClean="0"/>
              <a:t>発走時刻　</a:t>
            </a:r>
            <a:r>
              <a:rPr kumimoji="1" lang="en-US" altLang="ja-JP" sz="4800" dirty="0" smtClean="0"/>
              <a:t>15</a:t>
            </a:r>
            <a:r>
              <a:rPr kumimoji="1" lang="ja-JP" altLang="en-US" sz="4800" dirty="0" smtClean="0"/>
              <a:t>：</a:t>
            </a:r>
            <a:r>
              <a:rPr kumimoji="1" lang="en-US" altLang="ja-JP" sz="4800" dirty="0" smtClean="0"/>
              <a:t>35</a:t>
            </a:r>
            <a:endParaRPr kumimoji="1" lang="ja-JP" altLang="en-US" sz="4800" dirty="0"/>
          </a:p>
        </p:txBody>
      </p:sp>
      <p:sp>
        <p:nvSpPr>
          <p:cNvPr id="3" name="正方形/長方形 2"/>
          <p:cNvSpPr/>
          <p:nvPr/>
        </p:nvSpPr>
        <p:spPr>
          <a:xfrm>
            <a:off x="551995" y="2724539"/>
            <a:ext cx="11271379" cy="24864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出走馬全頭診断</a:t>
            </a:r>
            <a:endParaRPr kumimoji="1" lang="ja-JP" altLang="en-US" sz="9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05714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0152" y="0"/>
            <a:ext cx="12282152" cy="7366715"/>
          </a:xfrm>
          <a:prstGeom prst="rect">
            <a:avLst/>
          </a:prstGeom>
        </p:spPr>
      </p:pic>
      <p:sp>
        <p:nvSpPr>
          <p:cNvPr id="5" name="角丸四角形 4"/>
          <p:cNvSpPr/>
          <p:nvPr/>
        </p:nvSpPr>
        <p:spPr>
          <a:xfrm>
            <a:off x="-656298" y="347991"/>
            <a:ext cx="13414443" cy="2831512"/>
          </a:xfrm>
          <a:prstGeom prst="roundRect">
            <a:avLst/>
          </a:prstGeom>
          <a:noFill/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7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第</a:t>
            </a:r>
            <a:r>
              <a:rPr kumimoji="1" lang="en-US" altLang="ja-JP" sz="7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35</a:t>
            </a:r>
            <a:r>
              <a:rPr kumimoji="1" lang="ja-JP" altLang="en-US" sz="7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回セントウルステークス</a:t>
            </a:r>
            <a:endParaRPr kumimoji="1" lang="en-US" altLang="ja-JP" sz="7600" b="1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0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pPr algn="ctr"/>
            <a:r>
              <a:rPr kumimoji="1" lang="ja-JP" altLang="en-US" sz="7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（Ｇ</a:t>
            </a:r>
            <a:r>
              <a:rPr kumimoji="1" lang="en-US" altLang="ja-JP" sz="7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Ⅱ</a:t>
            </a:r>
            <a:r>
              <a:rPr kumimoji="1" lang="ja-JP" altLang="en-US" sz="7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）</a:t>
            </a:r>
            <a:endParaRPr kumimoji="1" lang="en-US" altLang="ja-JP" sz="7600" b="1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0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551995" y="5363388"/>
            <a:ext cx="11271379" cy="1175657"/>
          </a:xfrm>
          <a:prstGeom prst="rect">
            <a:avLst/>
          </a:prstGeom>
          <a:noFill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/>
              <a:t>9</a:t>
            </a:r>
            <a:r>
              <a:rPr kumimoji="1" lang="ja-JP" altLang="en-US" sz="4800" dirty="0" smtClean="0"/>
              <a:t>月</a:t>
            </a:r>
            <a:r>
              <a:rPr kumimoji="1" lang="en-US" altLang="ja-JP" sz="4800" dirty="0" smtClean="0"/>
              <a:t>12</a:t>
            </a:r>
            <a:r>
              <a:rPr kumimoji="1" lang="ja-JP" altLang="en-US" sz="4800" dirty="0" smtClean="0"/>
              <a:t>日</a:t>
            </a:r>
            <a:r>
              <a:rPr kumimoji="1" lang="ja-JP" altLang="en-US" sz="4800" dirty="0" smtClean="0">
                <a:solidFill>
                  <a:schemeClr val="bg1"/>
                </a:solidFill>
              </a:rPr>
              <a:t>㈰</a:t>
            </a:r>
            <a:r>
              <a:rPr kumimoji="1" lang="ja-JP" altLang="en-US" sz="4800" dirty="0" smtClean="0"/>
              <a:t>　中京</a:t>
            </a:r>
            <a:r>
              <a:rPr kumimoji="1" lang="en-US" altLang="ja-JP" sz="4800" dirty="0" smtClean="0"/>
              <a:t>11</a:t>
            </a:r>
            <a:r>
              <a:rPr kumimoji="1" lang="ja-JP" altLang="en-US" sz="4800" dirty="0" smtClean="0"/>
              <a:t>Ｒ　芝</a:t>
            </a:r>
            <a:r>
              <a:rPr kumimoji="1" lang="en-US" altLang="ja-JP" sz="4800" dirty="0" smtClean="0"/>
              <a:t>1200</a:t>
            </a:r>
            <a:r>
              <a:rPr kumimoji="1" lang="ja-JP" altLang="en-US" sz="4800" dirty="0" smtClean="0"/>
              <a:t>ｍ　</a:t>
            </a:r>
            <a:r>
              <a:rPr kumimoji="1" lang="en-US" altLang="ja-JP" sz="4800" dirty="0" smtClean="0"/>
              <a:t>17</a:t>
            </a:r>
            <a:r>
              <a:rPr kumimoji="1" lang="ja-JP" altLang="en-US" sz="4800" dirty="0" smtClean="0"/>
              <a:t>頭　</a:t>
            </a:r>
            <a:endParaRPr kumimoji="1" lang="en-US" altLang="ja-JP" sz="4800" dirty="0" smtClean="0"/>
          </a:p>
          <a:p>
            <a:pPr algn="ctr"/>
            <a:r>
              <a:rPr kumimoji="1" lang="ja-JP" altLang="en-US" sz="4800" dirty="0" smtClean="0"/>
              <a:t>発走時刻　</a:t>
            </a:r>
            <a:r>
              <a:rPr kumimoji="1" lang="en-US" altLang="ja-JP" sz="4800" dirty="0" smtClean="0"/>
              <a:t>15</a:t>
            </a:r>
            <a:r>
              <a:rPr kumimoji="1" lang="ja-JP" altLang="en-US" sz="4800" dirty="0" smtClean="0"/>
              <a:t>：</a:t>
            </a:r>
            <a:r>
              <a:rPr kumimoji="1" lang="en-US" altLang="ja-JP" sz="4800" dirty="0" smtClean="0"/>
              <a:t>35</a:t>
            </a:r>
            <a:endParaRPr kumimoji="1" lang="ja-JP" altLang="en-US" sz="4800" dirty="0"/>
          </a:p>
        </p:txBody>
      </p:sp>
      <p:sp>
        <p:nvSpPr>
          <p:cNvPr id="3" name="正方形/長方形 2"/>
          <p:cNvSpPr/>
          <p:nvPr/>
        </p:nvSpPr>
        <p:spPr>
          <a:xfrm>
            <a:off x="415233" y="2589441"/>
            <a:ext cx="11271379" cy="24864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出走馬全頭診断</a:t>
            </a:r>
            <a:endParaRPr kumimoji="1" lang="ja-JP" altLang="en-US" sz="96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5358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47</Words>
  <Application>Microsoft Office PowerPoint</Application>
  <PresentationFormat>ワイド画面</PresentationFormat>
  <Paragraphs>12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ＭＳ Ｐゴシック</vt:lpstr>
      <vt:lpstr>UD デジタル 教科書体 NP-B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ぽぽん 強</dc:creator>
  <cp:lastModifiedBy>ぽぽん 強</cp:lastModifiedBy>
  <cp:revision>8</cp:revision>
  <dcterms:created xsi:type="dcterms:W3CDTF">2021-09-14T20:25:41Z</dcterms:created>
  <dcterms:modified xsi:type="dcterms:W3CDTF">2021-09-14T21:18:47Z</dcterms:modified>
</cp:coreProperties>
</file>